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C933A-CE04-4BD9-84D0-CA33F3EB2FB8}" v="9" dt="2025-08-18T11:56:19.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87774" autoAdjust="0"/>
  </p:normalViewPr>
  <p:slideViewPr>
    <p:cSldViewPr snapToGrid="0">
      <p:cViewPr varScale="1">
        <p:scale>
          <a:sx n="139" d="100"/>
          <a:sy n="139" d="100"/>
        </p:scale>
        <p:origin x="1380" y="102"/>
      </p:cViewPr>
      <p:guideLst/>
    </p:cSldViewPr>
  </p:slideViewPr>
  <p:notesTextViewPr>
    <p:cViewPr>
      <p:scale>
        <a:sx n="1" d="1"/>
        <a:sy n="1" d="1"/>
      </p:scale>
      <p:origin x="0" y="0"/>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ldChg>
      <pc:sldChg chg="modSp mod">
        <pc:chgData name="Michael Sørensen Loft" userId="42949a3e-5aba-4e5d-931a-6d7b2cf6ec97" providerId="ADAL" clId="{02561E23-DAFB-4F27-9E11-20F0274F384F}" dt="2024-08-28T08:24:51.114" v="172" actId="20577"/>
        <pc:sldMkLst>
          <pc:docMk/>
          <pc:sldMk cId="0" sldId="260"/>
        </pc:sldMkLst>
      </pc:sldChg>
      <pc:sldChg chg="addSp delSp modSp mod">
        <pc:chgData name="Michael Sørensen Loft" userId="42949a3e-5aba-4e5d-931a-6d7b2cf6ec97" providerId="ADAL" clId="{02561E23-DAFB-4F27-9E11-20F0274F384F}" dt="2024-08-28T08:27:03.639" v="187" actId="6549"/>
        <pc:sldMkLst>
          <pc:docMk/>
          <pc:sldMk cId="0" sldId="263"/>
        </pc:sldMkLst>
      </pc:sldChg>
      <pc:sldChg chg="addSp delSp modSp mod">
        <pc:chgData name="Michael Sørensen Loft" userId="42949a3e-5aba-4e5d-931a-6d7b2cf6ec97" providerId="ADAL" clId="{02561E23-DAFB-4F27-9E11-20F0274F384F}" dt="2024-08-28T08:46:07.903" v="194" actId="1076"/>
        <pc:sldMkLst>
          <pc:docMk/>
          <pc:sldMk cId="0" sldId="264"/>
        </pc:sldMkLst>
      </pc:sldChg>
      <pc:sldChg chg="modSp mod">
        <pc:chgData name="Michael Sørensen Loft" userId="42949a3e-5aba-4e5d-931a-6d7b2cf6ec97" providerId="ADAL" clId="{02561E23-DAFB-4F27-9E11-20F0274F384F}" dt="2024-08-28T08:17:37.093" v="113" actId="20577"/>
        <pc:sldMkLst>
          <pc:docMk/>
          <pc:sldMk cId="4273213242" sldId="275"/>
        </pc:sldMkLst>
      </pc:sldChg>
      <pc:sldChg chg="addSp modSp modAnim modNotes">
        <pc:chgData name="Michael Sørensen Loft" userId="42949a3e-5aba-4e5d-931a-6d7b2cf6ec97" providerId="ADAL" clId="{02561E23-DAFB-4F27-9E11-20F0274F384F}" dt="2024-08-28T09:11:38.333" v="794"/>
        <pc:sldMkLst>
          <pc:docMk/>
          <pc:sldMk cId="768018720" sldId="276"/>
        </pc:sldMkLst>
      </pc:sldChg>
      <pc:sldChg chg="delSp del modNotes">
        <pc:chgData name="Michael Sørensen Loft" userId="42949a3e-5aba-4e5d-931a-6d7b2cf6ec97" providerId="ADAL" clId="{02561E23-DAFB-4F27-9E11-20F0274F384F}" dt="2024-08-28T09:11:56.120" v="795" actId="47"/>
        <pc:sldMkLst>
          <pc:docMk/>
          <pc:sldMk cId="4057357406" sldId="277"/>
        </pc:sldMkLst>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ldChg>
      <pc:sldChg chg="modSp add mod">
        <pc:chgData name="Michael Sørensen Loft" userId="42949a3e-5aba-4e5d-931a-6d7b2cf6ec97" providerId="ADAL" clId="{02561E23-DAFB-4F27-9E11-20F0274F384F}" dt="2024-08-28T08:27:25.827" v="189" actId="6549"/>
        <pc:sldMkLst>
          <pc:docMk/>
          <pc:sldMk cId="2004499466" sldId="286"/>
        </pc:sldMkLst>
      </pc:sldChg>
      <pc:sldChg chg="delSp add del modAnim">
        <pc:chgData name="Michael Sørensen Loft" userId="42949a3e-5aba-4e5d-931a-6d7b2cf6ec97" providerId="ADAL" clId="{02561E23-DAFB-4F27-9E11-20F0274F384F}" dt="2024-08-28T08:26:03.831" v="178" actId="47"/>
        <pc:sldMkLst>
          <pc:docMk/>
          <pc:sldMk cId="2018011637" sldId="286"/>
        </pc:sldMkLst>
      </pc:sldChg>
      <pc:sldChg chg="modSp add mod">
        <pc:chgData name="Michael Sørensen Loft" userId="42949a3e-5aba-4e5d-931a-6d7b2cf6ec97" providerId="ADAL" clId="{02561E23-DAFB-4F27-9E11-20F0274F384F}" dt="2024-08-28T08:27:44.068" v="190" actId="207"/>
        <pc:sldMkLst>
          <pc:docMk/>
          <pc:sldMk cId="3736427594" sldId="287"/>
        </pc:sldMkLst>
      </pc:sldChg>
      <pc:sldChg chg="addSp modSp new mod">
        <pc:chgData name="Michael Sørensen Loft" userId="42949a3e-5aba-4e5d-931a-6d7b2cf6ec97" providerId="ADAL" clId="{02561E23-DAFB-4F27-9E11-20F0274F384F}" dt="2024-08-28T08:49:27.721" v="210" actId="1076"/>
        <pc:sldMkLst>
          <pc:docMk/>
          <pc:sldMk cId="351367209" sldId="288"/>
        </pc:sldMkLst>
      </pc:sldChg>
      <pc:sldChg chg="addSp modSp new mod">
        <pc:chgData name="Michael Sørensen Loft" userId="42949a3e-5aba-4e5d-931a-6d7b2cf6ec97" providerId="ADAL" clId="{02561E23-DAFB-4F27-9E11-20F0274F384F}" dt="2024-08-28T08:52:00.953" v="222" actId="1076"/>
        <pc:sldMkLst>
          <pc:docMk/>
          <pc:sldMk cId="3353773391" sldId="289"/>
        </pc:sldMkLst>
      </pc:sldChg>
      <pc:sldChg chg="addSp new mod">
        <pc:chgData name="Michael Sørensen Loft" userId="42949a3e-5aba-4e5d-931a-6d7b2cf6ec97" providerId="ADAL" clId="{02561E23-DAFB-4F27-9E11-20F0274F384F}" dt="2024-08-28T08:52:21.121" v="224" actId="22"/>
        <pc:sldMkLst>
          <pc:docMk/>
          <pc:sldMk cId="1246161811" sldId="290"/>
        </pc:sldMkLst>
      </pc:sldChg>
      <pc:sldChg chg="addSp delSp modSp new del mod">
        <pc:chgData name="Michael Sørensen Loft" userId="42949a3e-5aba-4e5d-931a-6d7b2cf6ec97" providerId="ADAL" clId="{02561E23-DAFB-4F27-9E11-20F0274F384F}" dt="2024-08-28T09:15:18.587" v="877" actId="47"/>
        <pc:sldMkLst>
          <pc:docMk/>
          <pc:sldMk cId="2045548083" sldId="291"/>
        </pc:sldMkLst>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ldChg>
      <pc:sldChg chg="addSp delSp modSp new mod">
        <pc:chgData name="Michael Sørensen Loft" userId="42949a3e-5aba-4e5d-931a-6d7b2cf6ec97" providerId="ADAL" clId="{02561E23-DAFB-4F27-9E11-20F0274F384F}" dt="2024-08-28T09:09:35.231" v="783" actId="20577"/>
        <pc:sldMkLst>
          <pc:docMk/>
          <pc:sldMk cId="3321140511" sldId="293"/>
        </pc:sldMkLst>
      </pc:sldChg>
      <pc:sldChg chg="addSp modSp add mod">
        <pc:chgData name="Michael Sørensen Loft" userId="42949a3e-5aba-4e5d-931a-6d7b2cf6ec97" providerId="ADAL" clId="{02561E23-DAFB-4F27-9E11-20F0274F384F}" dt="2024-08-28T09:08:47.229" v="752" actId="207"/>
        <pc:sldMkLst>
          <pc:docMk/>
          <pc:sldMk cId="3759969495" sldId="294"/>
        </pc:sldMkLst>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ldMasterChg>
    </pc:docChg>
  </pc:docChgLst>
  <pc:docChgLst>
    <pc:chgData name="Michael Sørensen Loft" userId="42949a3e-5aba-4e5d-931a-6d7b2cf6ec97" providerId="ADAL" clId="{06AC933A-CE04-4BD9-84D0-CA33F3EB2FB8}"/>
    <pc:docChg chg="custSel modSld">
      <pc:chgData name="Michael Sørensen Loft" userId="42949a3e-5aba-4e5d-931a-6d7b2cf6ec97" providerId="ADAL" clId="{06AC933A-CE04-4BD9-84D0-CA33F3EB2FB8}" dt="2025-08-18T12:55:34.405" v="148" actId="1076"/>
      <pc:docMkLst>
        <pc:docMk/>
      </pc:docMkLst>
      <pc:sldChg chg="addSp delSp modSp mod modNotesTx">
        <pc:chgData name="Michael Sørensen Loft" userId="42949a3e-5aba-4e5d-931a-6d7b2cf6ec97" providerId="ADAL" clId="{06AC933A-CE04-4BD9-84D0-CA33F3EB2FB8}" dt="2025-08-18T12:55:34.405" v="148" actId="1076"/>
        <pc:sldMkLst>
          <pc:docMk/>
          <pc:sldMk cId="0" sldId="258"/>
        </pc:sldMkLst>
        <pc:spChg chg="add mod">
          <ac:chgData name="Michael Sørensen Loft" userId="42949a3e-5aba-4e5d-931a-6d7b2cf6ec97" providerId="ADAL" clId="{06AC933A-CE04-4BD9-84D0-CA33F3EB2FB8}" dt="2025-08-18T11:56:30.861" v="136" actId="6549"/>
          <ac:spMkLst>
            <pc:docMk/>
            <pc:sldMk cId="0" sldId="258"/>
            <ac:spMk id="2" creationId="{280237F4-6442-1370-10DB-EC554BA9F3A7}"/>
          </ac:spMkLst>
        </pc:spChg>
        <pc:spChg chg="del">
          <ac:chgData name="Michael Sørensen Loft" userId="42949a3e-5aba-4e5d-931a-6d7b2cf6ec97" providerId="ADAL" clId="{06AC933A-CE04-4BD9-84D0-CA33F3EB2FB8}" dt="2025-08-18T09:22:56.144" v="1" actId="478"/>
          <ac:spMkLst>
            <pc:docMk/>
            <pc:sldMk cId="0" sldId="258"/>
            <ac:spMk id="6" creationId="{00000000-0000-0000-0000-000000000000}"/>
          </ac:spMkLst>
        </pc:spChg>
        <pc:picChg chg="del">
          <ac:chgData name="Michael Sørensen Loft" userId="42949a3e-5aba-4e5d-931a-6d7b2cf6ec97" providerId="ADAL" clId="{06AC933A-CE04-4BD9-84D0-CA33F3EB2FB8}" dt="2025-08-18T09:22:54.064" v="0" actId="478"/>
          <ac:picMkLst>
            <pc:docMk/>
            <pc:sldMk cId="0" sldId="258"/>
            <ac:picMk id="3" creationId="{FC0011F0-C32E-3BE1-1C61-AED0340287D0}"/>
          </ac:picMkLst>
        </pc:picChg>
        <pc:picChg chg="add mod">
          <ac:chgData name="Michael Sørensen Loft" userId="42949a3e-5aba-4e5d-931a-6d7b2cf6ec97" providerId="ADAL" clId="{06AC933A-CE04-4BD9-84D0-CA33F3EB2FB8}" dt="2025-08-18T09:24:33.903" v="8" actId="1076"/>
          <ac:picMkLst>
            <pc:docMk/>
            <pc:sldMk cId="0" sldId="258"/>
            <ac:picMk id="5" creationId="{690A3712-9AE2-44CE-ABDF-5AE885477DCD}"/>
          </ac:picMkLst>
        </pc:picChg>
        <pc:picChg chg="add del mod">
          <ac:chgData name="Michael Sørensen Loft" userId="42949a3e-5aba-4e5d-931a-6d7b2cf6ec97" providerId="ADAL" clId="{06AC933A-CE04-4BD9-84D0-CA33F3EB2FB8}" dt="2025-08-18T12:55:03.066" v="141" actId="478"/>
          <ac:picMkLst>
            <pc:docMk/>
            <pc:sldMk cId="0" sldId="258"/>
            <ac:picMk id="6" creationId="{260FD1BA-1BD6-80E7-8A1F-1968A91C367F}"/>
          </ac:picMkLst>
        </pc:picChg>
        <pc:picChg chg="add del mod">
          <ac:chgData name="Michael Sørensen Loft" userId="42949a3e-5aba-4e5d-931a-6d7b2cf6ec97" providerId="ADAL" clId="{06AC933A-CE04-4BD9-84D0-CA33F3EB2FB8}" dt="2025-08-18T12:55:26.896" v="145" actId="478"/>
          <ac:picMkLst>
            <pc:docMk/>
            <pc:sldMk cId="0" sldId="258"/>
            <ac:picMk id="9" creationId="{F4A02965-5464-591A-5033-6C4A5EAD6A54}"/>
          </ac:picMkLst>
        </pc:picChg>
        <pc:picChg chg="add mod">
          <ac:chgData name="Michael Sørensen Loft" userId="42949a3e-5aba-4e5d-931a-6d7b2cf6ec97" providerId="ADAL" clId="{06AC933A-CE04-4BD9-84D0-CA33F3EB2FB8}" dt="2025-08-18T12:55:34.405" v="148" actId="1076"/>
          <ac:picMkLst>
            <pc:docMk/>
            <pc:sldMk cId="0" sldId="258"/>
            <ac:picMk id="11" creationId="{340B63F7-C27B-3B0B-E25B-735D23D9A53B}"/>
          </ac:picMkLst>
        </pc:picChg>
        <pc:picChg chg="del">
          <ac:chgData name="Michael Sørensen Loft" userId="42949a3e-5aba-4e5d-931a-6d7b2cf6ec97" providerId="ADAL" clId="{06AC933A-CE04-4BD9-84D0-CA33F3EB2FB8}" dt="2025-08-18T09:22:57.308" v="2" actId="478"/>
          <ac:picMkLst>
            <pc:docMk/>
            <pc:sldMk cId="0" sldId="258"/>
            <ac:picMk id="184" creationId="{00000000-0000-0000-0000-000000000000}"/>
          </ac:picMkLst>
        </pc:picChg>
      </pc:sldChg>
      <pc:sldChg chg="modSp mod">
        <pc:chgData name="Michael Sørensen Loft" userId="42949a3e-5aba-4e5d-931a-6d7b2cf6ec97" providerId="ADAL" clId="{06AC933A-CE04-4BD9-84D0-CA33F3EB2FB8}" dt="2025-08-18T09:27:29.672" v="33" actId="20577"/>
        <pc:sldMkLst>
          <pc:docMk/>
          <pc:sldMk cId="0" sldId="260"/>
        </pc:sldMkLst>
        <pc:spChg chg="mod">
          <ac:chgData name="Michael Sørensen Loft" userId="42949a3e-5aba-4e5d-931a-6d7b2cf6ec97" providerId="ADAL" clId="{06AC933A-CE04-4BD9-84D0-CA33F3EB2FB8}" dt="2025-08-18T09:27:29.672" v="33" actId="20577"/>
          <ac:spMkLst>
            <pc:docMk/>
            <pc:sldMk cId="0" sldId="260"/>
            <ac:spMk id="191" creationId="{00000000-0000-0000-0000-000000000000}"/>
          </ac:spMkLst>
        </pc:spChg>
      </pc:sldChg>
      <pc:sldChg chg="addSp delSp modSp mod modNotesTx">
        <pc:chgData name="Michael Sørensen Loft" userId="42949a3e-5aba-4e5d-931a-6d7b2cf6ec97" providerId="ADAL" clId="{06AC933A-CE04-4BD9-84D0-CA33F3EB2FB8}" dt="2025-08-18T09:30:05.235" v="119" actId="20577"/>
        <pc:sldMkLst>
          <pc:docMk/>
          <pc:sldMk cId="0" sldId="264"/>
        </pc:sldMkLst>
        <pc:graphicFrameChg chg="add mod modGraphic">
          <ac:chgData name="Michael Sørensen Loft" userId="42949a3e-5aba-4e5d-931a-6d7b2cf6ec97" providerId="ADAL" clId="{06AC933A-CE04-4BD9-84D0-CA33F3EB2FB8}" dt="2025-08-18T09:28:59.272" v="42" actId="14100"/>
          <ac:graphicFrameMkLst>
            <pc:docMk/>
            <pc:sldMk cId="0" sldId="264"/>
            <ac:graphicFrameMk id="2" creationId="{770225FB-9F41-49CB-8C14-01D882DC20D9}"/>
          </ac:graphicFrameMkLst>
        </pc:graphicFrameChg>
        <pc:picChg chg="del">
          <ac:chgData name="Michael Sørensen Loft" userId="42949a3e-5aba-4e5d-931a-6d7b2cf6ec97" providerId="ADAL" clId="{06AC933A-CE04-4BD9-84D0-CA33F3EB2FB8}" dt="2025-08-18T09:28:28.528" v="34" actId="478"/>
          <ac:picMkLst>
            <pc:docMk/>
            <pc:sldMk cId="0" sldId="264"/>
            <ac:picMk id="3" creationId="{F227C753-D9CB-25CC-0A4B-97D2A78C59D1}"/>
          </ac:picMkLst>
        </pc:picChg>
      </pc:sldChg>
      <pc:sldChg chg="modSp mod">
        <pc:chgData name="Michael Sørensen Loft" userId="42949a3e-5aba-4e5d-931a-6d7b2cf6ec97" providerId="ADAL" clId="{06AC933A-CE04-4BD9-84D0-CA33F3EB2FB8}" dt="2025-08-18T09:25:02.389" v="19" actId="20577"/>
        <pc:sldMkLst>
          <pc:docMk/>
          <pc:sldMk cId="4273213242" sldId="275"/>
        </pc:sldMkLst>
        <pc:spChg chg="mod">
          <ac:chgData name="Michael Sørensen Loft" userId="42949a3e-5aba-4e5d-931a-6d7b2cf6ec97" providerId="ADAL" clId="{06AC933A-CE04-4BD9-84D0-CA33F3EB2FB8}" dt="2025-08-18T09:25:02.389" v="19" actId="20577"/>
          <ac:spMkLst>
            <pc:docMk/>
            <pc:sldMk cId="4273213242" sldId="27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18-08-2025</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533400" y="763588"/>
            <a:ext cx="6704013" cy="3771900"/>
          </a:xfrm>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Vi skal </a:t>
            </a:r>
            <a:r>
              <a:rPr lang="da-DK" sz="2000" b="0" strike="noStrike" spc="-1">
                <a:latin typeface="Arial"/>
              </a:rPr>
              <a:t>igennem 5 </a:t>
            </a:r>
            <a:r>
              <a:rPr lang="da-DK" sz="2000" b="0" strike="noStrike" spc="-1" dirty="0">
                <a:latin typeface="Arial"/>
              </a:rPr>
              <a:t>store emner:</a:t>
            </a:r>
            <a:endParaRPr lang="en-US" sz="2000" b="0" strike="noStrike" spc="-1" dirty="0">
              <a:latin typeface="Arial"/>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Design patterns</a:t>
            </a:r>
            <a:endParaRPr lang="en-US" sz="2000" b="0" strike="noStrike" spc="-1" dirty="0">
              <a:latin typeface="+mn-lt"/>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Parallelitet i vores programmer og de synkroniseringsproblemer, der følger med når man har flere tråde.</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Netværkskommunikation</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Brug af </a:t>
            </a:r>
            <a:r>
              <a:rPr lang="da-DK" sz="2000" b="0" strike="noStrike" spc="-1" dirty="0" err="1">
                <a:latin typeface="+mn-lt"/>
              </a:rPr>
              <a:t>API’er</a:t>
            </a:r>
            <a:endParaRPr lang="en-US" sz="2000" b="0" strike="noStrike" spc="-1" dirty="0">
              <a:latin typeface="+mn-lt"/>
            </a:endParaRPr>
          </a:p>
          <a:p>
            <a:pPr marL="285840" indent="-285480">
              <a:lnSpc>
                <a:spcPct val="100000"/>
              </a:lnSpc>
              <a:buClr>
                <a:srgbClr val="000000"/>
              </a:buClr>
              <a:buFont typeface="Arial"/>
              <a:buChar char="•"/>
            </a:pPr>
            <a:r>
              <a:rPr lang="da-DK" sz="2000" b="0" strike="noStrike" spc="-1" dirty="0">
                <a:latin typeface="Arial"/>
              </a:rPr>
              <a:t>Test af kode</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r>
              <a:rPr lang="da-DK" sz="2000" b="0" strike="noStrike" spc="-1" dirty="0">
                <a:latin typeface="Arial"/>
              </a:rPr>
              <a:t>Og et enkelt mindre emne: Konfiguration</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18/08/2025</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18/08/2025</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bandadicefali.it/2016/10/14/book-bloggers-blabbering-intervista-a-claudia-di-una-banda-di-cefal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a:xfrm>
            <a:off x="838380" y="553883"/>
            <a:ext cx="10515240" cy="739800"/>
          </a:xfrm>
        </p:spPr>
        <p:txBody>
          <a:bodyPr/>
          <a:lstStyle/>
          <a:p>
            <a:pPr marL="0" indent="0">
              <a:buNone/>
            </a:pPr>
            <a:r>
              <a:rPr lang="da-DK" sz="2800" b="0" strike="noStrike" spc="-1" dirty="0">
                <a:solidFill>
                  <a:srgbClr val="FFFFFF"/>
                </a:solidFill>
                <a:latin typeface="Gill Sans MT"/>
              </a:rPr>
              <a:t>ST3ITS3 Introduktion</a:t>
            </a:r>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pic>
        <p:nvPicPr>
          <p:cNvPr id="9" name="Picture 8" descr="A cat sitting at a table with a computer&#10;&#10;Description automatically generated">
            <a:extLst>
              <a:ext uri="{FF2B5EF4-FFF2-40B4-BE49-F238E27FC236}">
                <a16:creationId xmlns:a16="http://schemas.microsoft.com/office/drawing/2014/main" id="{309F440C-5DB8-A8EA-DF51-B5CA9565BB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76351" y="317936"/>
            <a:ext cx="6096000" cy="6096000"/>
          </a:xfrm>
          <a:prstGeom prst="rect">
            <a:avLst/>
          </a:prstGeom>
        </p:spPr>
      </p:pic>
      <p:sp>
        <p:nvSpPr>
          <p:cNvPr id="10" name="TextBox 9">
            <a:extLst>
              <a:ext uri="{FF2B5EF4-FFF2-40B4-BE49-F238E27FC236}">
                <a16:creationId xmlns:a16="http://schemas.microsoft.com/office/drawing/2014/main" id="{9A212C76-C083-98A8-D0A2-35548453BD1E}"/>
              </a:ext>
            </a:extLst>
          </p:cNvPr>
          <p:cNvSpPr txBox="1"/>
          <p:nvPr/>
        </p:nvSpPr>
        <p:spPr>
          <a:xfrm>
            <a:off x="3048000" y="6477000"/>
            <a:ext cx="6096000" cy="230832"/>
          </a:xfrm>
          <a:prstGeom prst="rect">
            <a:avLst/>
          </a:prstGeom>
          <a:noFill/>
        </p:spPr>
        <p:txBody>
          <a:bodyPr wrap="square" rtlCol="0">
            <a:spAutoFit/>
          </a:bodyPr>
          <a:lstStyle/>
          <a:p>
            <a:r>
              <a:rPr lang="en-DK" sz="900">
                <a:hlinkClick r:id="rId4" tooltip="http://www.bandadicefali.it/2016/10/14/book-bloggers-blabbering-intervista-a-claudia-di-una-banda-di-cefali/"/>
              </a:rPr>
              <a:t>This Photo</a:t>
            </a:r>
            <a:r>
              <a:rPr lang="en-DK" sz="900"/>
              <a:t> by Unknown Author is licensed under </a:t>
            </a:r>
            <a:r>
              <a:rPr lang="en-DK" sz="900">
                <a:hlinkClick r:id="rId5" tooltip="https://creativecommons.org/licenses/by-sa/3.0/"/>
              </a:rPr>
              <a:t>CC BY-SA</a:t>
            </a:r>
            <a:endParaRPr lang="en-DK" sz="900"/>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graphicFrame>
        <p:nvGraphicFramePr>
          <p:cNvPr id="2" name="Table 1">
            <a:extLst>
              <a:ext uri="{FF2B5EF4-FFF2-40B4-BE49-F238E27FC236}">
                <a16:creationId xmlns:a16="http://schemas.microsoft.com/office/drawing/2014/main" id="{770225FB-9F41-49CB-8C14-01D882DC20D9}"/>
              </a:ext>
            </a:extLst>
          </p:cNvPr>
          <p:cNvGraphicFramePr>
            <a:graphicFrameLocks noGrp="1"/>
          </p:cNvGraphicFramePr>
          <p:nvPr>
            <p:extLst>
              <p:ext uri="{D42A27DB-BD31-4B8C-83A1-F6EECF244321}">
                <p14:modId xmlns:p14="http://schemas.microsoft.com/office/powerpoint/2010/main" val="167694744"/>
              </p:ext>
            </p:extLst>
          </p:nvPr>
        </p:nvGraphicFramePr>
        <p:xfrm>
          <a:off x="4179888" y="254382"/>
          <a:ext cx="7748562" cy="6483667"/>
        </p:xfrm>
        <a:graphic>
          <a:graphicData uri="http://schemas.openxmlformats.org/drawingml/2006/table">
            <a:tbl>
              <a:tblPr>
                <a:tableStyleId>{5C22544A-7EE6-4342-B048-85BDC9FD1C3A}</a:tableStyleId>
              </a:tblPr>
              <a:tblGrid>
                <a:gridCol w="737958">
                  <a:extLst>
                    <a:ext uri="{9D8B030D-6E8A-4147-A177-3AD203B41FA5}">
                      <a16:colId xmlns:a16="http://schemas.microsoft.com/office/drawing/2014/main" val="2091401236"/>
                    </a:ext>
                  </a:extLst>
                </a:gridCol>
                <a:gridCol w="737958">
                  <a:extLst>
                    <a:ext uri="{9D8B030D-6E8A-4147-A177-3AD203B41FA5}">
                      <a16:colId xmlns:a16="http://schemas.microsoft.com/office/drawing/2014/main" val="2742810001"/>
                    </a:ext>
                  </a:extLst>
                </a:gridCol>
                <a:gridCol w="737958">
                  <a:extLst>
                    <a:ext uri="{9D8B030D-6E8A-4147-A177-3AD203B41FA5}">
                      <a16:colId xmlns:a16="http://schemas.microsoft.com/office/drawing/2014/main" val="1783407327"/>
                    </a:ext>
                  </a:extLst>
                </a:gridCol>
                <a:gridCol w="1076190">
                  <a:extLst>
                    <a:ext uri="{9D8B030D-6E8A-4147-A177-3AD203B41FA5}">
                      <a16:colId xmlns:a16="http://schemas.microsoft.com/office/drawing/2014/main" val="2763008229"/>
                    </a:ext>
                  </a:extLst>
                </a:gridCol>
                <a:gridCol w="2152379">
                  <a:extLst>
                    <a:ext uri="{9D8B030D-6E8A-4147-A177-3AD203B41FA5}">
                      <a16:colId xmlns:a16="http://schemas.microsoft.com/office/drawing/2014/main" val="2162543793"/>
                    </a:ext>
                  </a:extLst>
                </a:gridCol>
                <a:gridCol w="2306119">
                  <a:extLst>
                    <a:ext uri="{9D8B030D-6E8A-4147-A177-3AD203B41FA5}">
                      <a16:colId xmlns:a16="http://schemas.microsoft.com/office/drawing/2014/main" val="985391209"/>
                    </a:ext>
                  </a:extLst>
                </a:gridCol>
              </a:tblGrid>
              <a:tr h="159614">
                <a:tc>
                  <a:txBody>
                    <a:bodyPr/>
                    <a:lstStyle/>
                    <a:p>
                      <a:pPr algn="l" fontAlgn="ctr">
                        <a:buNone/>
                      </a:pPr>
                      <a:r>
                        <a:rPr lang="da-DK" sz="1050" u="none" strike="noStrike">
                          <a:effectLst/>
                        </a:rPr>
                        <a:t>UV 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Dato</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Underviser</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1+2</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3+4</a:t>
                      </a:r>
                      <a:endParaRPr lang="da-DK" sz="1050" b="1"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784429614"/>
                  </a:ext>
                </a:extLst>
              </a:tr>
              <a:tr h="686005">
                <a:tc>
                  <a:txBody>
                    <a:bodyPr/>
                    <a:lstStyle/>
                    <a:p>
                      <a:pPr algn="r" fontAlgn="ctr">
                        <a:buNone/>
                      </a:pPr>
                      <a:r>
                        <a:rPr lang="da-DK" sz="1050" u="none" strike="noStrike">
                          <a:effectLst/>
                        </a:rPr>
                        <a:t>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 / 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Intro og opsamling på 2. semester, Motivation</a:t>
                      </a:r>
                      <a:br>
                        <a:rPr lang="da-DK" sz="1050" u="none" strike="noStrike">
                          <a:effectLst/>
                        </a:rPr>
                      </a:br>
                      <a:r>
                        <a:rPr lang="da-DK" sz="1050" u="none" strike="noStrike">
                          <a:effectLst/>
                        </a:rPr>
                        <a:t>Repetition af objektorienterede begreber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OO Basics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80500048"/>
                  </a:ext>
                </a:extLst>
              </a:tr>
              <a:tr h="290206">
                <a:tc>
                  <a:txBody>
                    <a:bodyPr/>
                    <a:lstStyle/>
                    <a:p>
                      <a:pPr algn="r" fontAlgn="ctr">
                        <a:buNone/>
                      </a:pPr>
                      <a:r>
                        <a:rPr lang="da-DK" sz="1050" u="none" strike="noStrike">
                          <a:effectLst/>
                        </a:rPr>
                        <a:t>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692206007"/>
                  </a:ext>
                </a:extLst>
              </a:tr>
              <a:tr h="435311">
                <a:tc>
                  <a:txBody>
                    <a:bodyPr/>
                    <a:lstStyle/>
                    <a:p>
                      <a:pPr algn="r" fontAlgn="ctr">
                        <a:buNone/>
                      </a:pPr>
                      <a:r>
                        <a:rPr lang="da-DK" sz="1050" u="none" strike="noStrike" dirty="0">
                          <a:effectLst/>
                        </a:rPr>
                        <a:t>3</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702797538"/>
                  </a:ext>
                </a:extLst>
              </a:tr>
              <a:tr h="145104">
                <a:tc>
                  <a:txBody>
                    <a:bodyPr/>
                    <a:lstStyle/>
                    <a:p>
                      <a:pPr algn="r" fontAlgn="ctr">
                        <a:buNone/>
                      </a:pPr>
                      <a:r>
                        <a:rPr lang="da-DK" sz="1050" u="none" strike="noStrike">
                          <a:effectLst/>
                        </a:rPr>
                        <a:t>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95433107"/>
                  </a:ext>
                </a:extLst>
              </a:tr>
              <a:tr h="145104">
                <a:tc>
                  <a:txBody>
                    <a:bodyPr/>
                    <a:lstStyle/>
                    <a:p>
                      <a:pPr algn="r" fontAlgn="ctr">
                        <a:buNone/>
                      </a:pPr>
                      <a:r>
                        <a:rPr lang="da-DK" sz="1050" u="none" strike="noStrike">
                          <a:effectLst/>
                        </a:rPr>
                        <a:t>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843373762"/>
                  </a:ext>
                </a:extLst>
              </a:tr>
              <a:tr h="580414">
                <a:tc>
                  <a:txBody>
                    <a:bodyPr/>
                    <a:lstStyle/>
                    <a:p>
                      <a:pPr algn="r" fontAlgn="ctr">
                        <a:buNone/>
                      </a:pPr>
                      <a:r>
                        <a:rPr lang="da-DK" sz="1050" u="none" strike="noStrike">
                          <a:effectLst/>
                        </a:rPr>
                        <a:t>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Synkronisering pt.2 + SOLID (SRP)</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 pt.2 + SOLID (SRP)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47477436"/>
                  </a:ext>
                </a:extLst>
              </a:tr>
              <a:tr h="290206">
                <a:tc>
                  <a:txBody>
                    <a:bodyPr/>
                    <a:lstStyle/>
                    <a:p>
                      <a:pPr algn="r" fontAlgn="ctr">
                        <a:buNone/>
                      </a:pPr>
                      <a:r>
                        <a:rPr lang="da-DK" sz="1050" u="none" strike="noStrike">
                          <a:effectLst/>
                        </a:rPr>
                        <a:t>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637715609"/>
                  </a:ext>
                </a:extLst>
              </a:tr>
              <a:tr h="145104">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gridSpan="2">
                  <a:txBody>
                    <a:bodyPr/>
                    <a:lstStyle/>
                    <a:p>
                      <a:pPr algn="l" fontAlgn="ctr">
                        <a:buNone/>
                      </a:pPr>
                      <a:r>
                        <a:rPr lang="da-DK" sz="1050" u="none" strike="noStrike">
                          <a:effectLst/>
                        </a:rPr>
                        <a:t>Undervisnings fri</a:t>
                      </a:r>
                      <a:endParaRPr lang="da-DK" sz="1050" b="1" i="0" u="none" strike="noStrike">
                        <a:solidFill>
                          <a:srgbClr val="000000"/>
                        </a:solidFill>
                        <a:effectLst/>
                        <a:latin typeface="Aptos Narrow" panose="020B0004020202020204" pitchFamily="34" charset="0"/>
                      </a:endParaRPr>
                    </a:p>
                  </a:txBody>
                  <a:tcPr marL="5702" marR="5702" marT="5702" marB="0" anchor="ctr"/>
                </a:tc>
                <a:tc hMerge="1">
                  <a:txBody>
                    <a:bodyPr/>
                    <a:lstStyle/>
                    <a:p>
                      <a:endParaRPr lang="da-DK"/>
                    </a:p>
                  </a:txBody>
                  <a:tcPr/>
                </a:tc>
                <a:extLst>
                  <a:ext uri="{0D108BD9-81ED-4DB2-BD59-A6C34878D82A}">
                    <a16:rowId xmlns:a16="http://schemas.microsoft.com/office/drawing/2014/main" val="1873421641"/>
                  </a:ext>
                </a:extLst>
              </a:tr>
              <a:tr h="1015723">
                <a:tc>
                  <a:txBody>
                    <a:bodyPr/>
                    <a:lstStyle/>
                    <a:p>
                      <a:pPr algn="r" fontAlgn="ctr">
                        <a:buNone/>
                      </a:pPr>
                      <a:r>
                        <a:rPr lang="da-DK" sz="1050" u="none" strike="noStrike">
                          <a:effectLst/>
                        </a:rPr>
                        <a:t>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188250719"/>
                  </a:ext>
                </a:extLst>
              </a:tr>
              <a:tr h="290206">
                <a:tc>
                  <a:txBody>
                    <a:bodyPr/>
                    <a:lstStyle/>
                    <a:p>
                      <a:pPr algn="r" fontAlgn="ctr">
                        <a:buNone/>
                      </a:pPr>
                      <a:r>
                        <a:rPr lang="da-DK" sz="1050" u="none" strike="noStrike">
                          <a:effectLst/>
                        </a:rPr>
                        <a:t>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508879931"/>
                  </a:ext>
                </a:extLst>
              </a:tr>
              <a:tr h="435311">
                <a:tc>
                  <a:txBody>
                    <a:bodyPr/>
                    <a:lstStyle/>
                    <a:p>
                      <a:pPr algn="r" fontAlgn="ctr">
                        <a:buNone/>
                      </a:pPr>
                      <a:r>
                        <a:rPr lang="da-DK" sz="1050" u="none" strike="noStrike">
                          <a:effectLst/>
                        </a:rPr>
                        <a:t>10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655583986"/>
                  </a:ext>
                </a:extLst>
              </a:tr>
              <a:tr h="435311">
                <a:tc>
                  <a:txBody>
                    <a:bodyPr/>
                    <a:lstStyle/>
                    <a:p>
                      <a:pPr algn="r" fontAlgn="ctr">
                        <a:buNone/>
                      </a:pPr>
                      <a:r>
                        <a:rPr lang="da-DK" sz="1050" u="none" strike="noStrike">
                          <a:effectLst/>
                        </a:rPr>
                        <a:t>11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001839764"/>
                  </a:ext>
                </a:extLst>
              </a:tr>
              <a:tr h="435311">
                <a:tc>
                  <a:txBody>
                    <a:bodyPr/>
                    <a:lstStyle/>
                    <a:p>
                      <a:pPr algn="r" fontAlgn="ctr">
                        <a:buNone/>
                      </a:pPr>
                      <a:r>
                        <a:rPr lang="da-DK" sz="1050" u="none" strike="noStrike">
                          <a:effectLst/>
                        </a:rPr>
                        <a:t>12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610272232"/>
                  </a:ext>
                </a:extLst>
              </a:tr>
              <a:tr h="435311">
                <a:tc>
                  <a:txBody>
                    <a:bodyPr/>
                    <a:lstStyle/>
                    <a:p>
                      <a:pPr algn="r" fontAlgn="ctr">
                        <a:buNone/>
                      </a:pPr>
                      <a:r>
                        <a:rPr lang="da-DK" sz="1050" u="none" strike="noStrike">
                          <a:effectLst/>
                        </a:rPr>
                        <a:t>13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103944482"/>
                  </a:ext>
                </a:extLst>
              </a:tr>
              <a:tr h="290206">
                <a:tc>
                  <a:txBody>
                    <a:bodyPr/>
                    <a:lstStyle/>
                    <a:p>
                      <a:pPr algn="r" fontAlgn="ctr">
                        <a:buNone/>
                      </a:pPr>
                      <a:r>
                        <a:rPr lang="da-DK" sz="1050" u="none" strike="noStrike">
                          <a:effectLst/>
                        </a:rPr>
                        <a:t>14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 / 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47923827"/>
                  </a:ext>
                </a:extLst>
              </a:tr>
              <a:tr h="145104">
                <a:tc>
                  <a:txBody>
                    <a:bodyPr/>
                    <a:lstStyle/>
                    <a:p>
                      <a:pPr algn="r" fontAlgn="ctr">
                        <a:buNone/>
                      </a:pPr>
                      <a:r>
                        <a:rPr lang="da-DK" sz="1050" u="none" strike="noStrike">
                          <a:effectLst/>
                        </a:rPr>
                        <a:t>15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50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Buffer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Buffer</a:t>
                      </a:r>
                      <a:endParaRPr lang="da-DK" sz="1050" b="0" i="0" u="none" strike="noStrike" dirty="0">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94043675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882690"/>
            <a:ext cx="10515240" cy="3430440"/>
          </a:xfrm>
        </p:spPr>
        <p:txBody>
          <a:bodyPr>
            <a:normAutofit fontScale="77500" lnSpcReduction="2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MAUI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UML</a:t>
            </a: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spc="-1" dirty="0">
                <a:solidFill>
                  <a:srgbClr val="000000"/>
                </a:solidFill>
                <a:latin typeface="Gill Sans MT"/>
              </a:rPr>
              <a:t>LINQ</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a:t>
            </a:r>
            <a:r>
              <a:rPr lang="da-DK" sz="2900" b="0" strike="noStrike" spc="-1" dirty="0">
                <a:solidFill>
                  <a:srgbClr val="000000"/>
                </a:solidFill>
                <a:latin typeface="Gill Sans MT"/>
              </a:rPr>
              <a:t>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4" name="Picture 3">
            <a:extLst>
              <a:ext uri="{FF2B5EF4-FFF2-40B4-BE49-F238E27FC236}">
                <a16:creationId xmlns:a16="http://schemas.microsoft.com/office/drawing/2014/main" id="{FE42ACAE-338A-B242-3B86-52B336B4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583" y="2321280"/>
            <a:ext cx="3068914" cy="4611757"/>
          </a:xfrm>
          <a:prstGeom prst="rect">
            <a:avLst/>
          </a:prstGeom>
        </p:spPr>
      </p:pic>
      <p:pic>
        <p:nvPicPr>
          <p:cNvPr id="5" name="Picture 4">
            <a:extLst>
              <a:ext uri="{FF2B5EF4-FFF2-40B4-BE49-F238E27FC236}">
                <a16:creationId xmlns:a16="http://schemas.microsoft.com/office/drawing/2014/main" id="{690A3712-9AE2-44CE-ABDF-5AE885477DCD}"/>
              </a:ext>
            </a:extLst>
          </p:cNvPr>
          <p:cNvPicPr>
            <a:picLocks noChangeAspect="1"/>
          </p:cNvPicPr>
          <p:nvPr/>
        </p:nvPicPr>
        <p:blipFill>
          <a:blip r:embed="rId4"/>
          <a:stretch>
            <a:fillRect/>
          </a:stretch>
        </p:blipFill>
        <p:spPr>
          <a:xfrm>
            <a:off x="574464" y="2370988"/>
            <a:ext cx="3082514" cy="4012532"/>
          </a:xfrm>
          <a:prstGeom prst="rect">
            <a:avLst/>
          </a:prstGeom>
        </p:spPr>
      </p:pic>
      <p:sp>
        <p:nvSpPr>
          <p:cNvPr id="2" name="TextShape 2">
            <a:extLst>
              <a:ext uri="{FF2B5EF4-FFF2-40B4-BE49-F238E27FC236}">
                <a16:creationId xmlns:a16="http://schemas.microsoft.com/office/drawing/2014/main" id="{280237F4-6442-1370-10DB-EC554BA9F3A7}"/>
              </a:ext>
            </a:extLst>
          </p:cNvPr>
          <p:cNvSpPr txBox="1"/>
          <p:nvPr/>
        </p:nvSpPr>
        <p:spPr>
          <a:xfrm>
            <a:off x="4103332"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Thomas</a:t>
            </a:r>
          </a:p>
        </p:txBody>
      </p:sp>
      <p:pic>
        <p:nvPicPr>
          <p:cNvPr id="11" name="Picture 10">
            <a:extLst>
              <a:ext uri="{FF2B5EF4-FFF2-40B4-BE49-F238E27FC236}">
                <a16:creationId xmlns:a16="http://schemas.microsoft.com/office/drawing/2014/main" id="{340B63F7-C27B-3B0B-E25B-735D23D9A53B}"/>
              </a:ext>
            </a:extLst>
          </p:cNvPr>
          <p:cNvPicPr>
            <a:picLocks noChangeAspect="1"/>
          </p:cNvPicPr>
          <p:nvPr/>
        </p:nvPicPr>
        <p:blipFill>
          <a:blip r:embed="rId5"/>
          <a:stretch>
            <a:fillRect/>
          </a:stretch>
        </p:blipFill>
        <p:spPr>
          <a:xfrm>
            <a:off x="3771773" y="1896538"/>
            <a:ext cx="3482014" cy="39864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2" name="Picture 1">
            <a:extLst>
              <a:ext uri="{FF2B5EF4-FFF2-40B4-BE49-F238E27FC236}">
                <a16:creationId xmlns:a16="http://schemas.microsoft.com/office/drawing/2014/main" id="{AB577C43-1E57-4581-49C0-1EDD7777B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479" y="1327825"/>
            <a:ext cx="3068914" cy="4611757"/>
          </a:xfrm>
          <a:prstGeom prst="rect">
            <a:avLst/>
          </a:prstGeom>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a:t>
            </a:r>
            <a:r>
              <a:rPr lang="en-US" sz="2400" dirty="0" err="1">
                <a:sym typeface="Wingdings" panose="05000000000000000000" pitchFamily="2" charset="2"/>
              </a:rPr>
              <a:t>juni</a:t>
            </a:r>
            <a:r>
              <a:rPr lang="en-US" sz="2400" dirty="0">
                <a:sym typeface="Wingdings" panose="05000000000000000000" pitchFamily="2" charset="2"/>
              </a:rPr>
              <a:t> 2025)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lnSpcReduction="10000"/>
          </a:bodyPr>
          <a:lstStyle/>
          <a:p>
            <a:r>
              <a:rPr lang="da-DK" sz="2000" b="1" dirty="0"/>
              <a:t>Anvende </a:t>
            </a:r>
            <a:r>
              <a:rPr lang="da-DK" sz="2000" dirty="0"/>
              <a:t>designmønstre til udvikling af applikationer</a:t>
            </a:r>
          </a:p>
          <a:p>
            <a:endParaRPr lang="da-DK" sz="2000" b="1"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relevante konfigurationsteknikker </a:t>
            </a:r>
          </a:p>
          <a:p>
            <a:endParaRPr lang="da-DK" sz="2000" b="1" dirty="0"/>
          </a:p>
          <a:p>
            <a:r>
              <a:rPr lang="da-DK" sz="2000" b="1" dirty="0"/>
              <a:t>Redegøre</a:t>
            </a:r>
            <a:r>
              <a:rPr lang="da-DK" sz="2000" dirty="0"/>
              <a:t> for relevante konfigurationsteknikker</a:t>
            </a:r>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netværksværkskommunikation mellem applikationer på forskellige enheder</a:t>
            </a:r>
          </a:p>
          <a:p>
            <a:endParaRPr lang="da-DK" sz="2000" b="1" dirty="0"/>
          </a:p>
          <a:p>
            <a:r>
              <a:rPr lang="da-DK" sz="2000" b="1" dirty="0"/>
              <a:t>Anvende </a:t>
            </a:r>
            <a:r>
              <a:rPr lang="da-DK" sz="2000" dirty="0" err="1"/>
              <a:t>API'er</a:t>
            </a:r>
            <a:r>
              <a:rPr lang="da-DK" sz="2000" dirty="0"/>
              <a:t> til i en applikation at tilgå data fra eksterne systemer</a:t>
            </a:r>
          </a:p>
          <a:p>
            <a:endParaRPr lang="da-DK" sz="2000" b="1" dirty="0"/>
          </a:p>
          <a:p>
            <a:r>
              <a:rPr lang="da-DK" sz="2000" b="1" dirty="0"/>
              <a:t>Anvende</a:t>
            </a:r>
            <a:r>
              <a:rPr lang="da-DK" sz="2000" dirty="0"/>
              <a:t> et unit test framework til kvalitetssikring af programkode</a:t>
            </a: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13246</TotalTime>
  <Words>1386</Words>
  <Application>Microsoft Office PowerPoint</Application>
  <PresentationFormat>Widescreen</PresentationFormat>
  <Paragraphs>288</Paragraphs>
  <Slides>27</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Aptos</vt:lpstr>
      <vt:lpstr>Aptos Narrow</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60</cp:revision>
  <dcterms:created xsi:type="dcterms:W3CDTF">2017-09-19T09:05:55Z</dcterms:created>
  <dcterms:modified xsi:type="dcterms:W3CDTF">2025-08-18T12:55:36Z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